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0"/>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7" r:id="rId17"/>
    <p:sldId id="1288" r:id="rId18"/>
    <p:sldId id="1249" r:id="rId19"/>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78" d="100"/>
          <a:sy n="78" d="100"/>
        </p:scale>
        <p:origin x="1156" y="3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1003625" y="1211666"/>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3231976" cy="625812"/>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err="1">
                <a:solidFill>
                  <a:schemeClr val="tx1"/>
                </a:solidFill>
              </a:rPr>
              <a:t>Golla</a:t>
            </a:r>
            <a:r>
              <a:rPr lang="en-US" sz="1100" dirty="0">
                <a:solidFill>
                  <a:schemeClr val="tx1"/>
                </a:solidFill>
              </a:rPr>
              <a:t> Anantha Venkata </a:t>
            </a:r>
            <a:r>
              <a:rPr lang="en-US" sz="1100" dirty="0" err="1">
                <a:solidFill>
                  <a:schemeClr val="tx1"/>
                </a:solidFill>
              </a:rPr>
              <a:t>Satishkumar</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t>
            </a:r>
            <a:r>
              <a:rPr lang="en-US" sz="1100" dirty="0">
                <a:solidFill>
                  <a:schemeClr val="tx1"/>
                </a:solidFill>
              </a:rPr>
              <a:t>622021243017</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511569" y="1267649"/>
            <a:ext cx="6120411" cy="344273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a:t>
            </a:r>
          </a:p>
        </p:txBody>
      </p:sp>
      <p:pic>
        <p:nvPicPr>
          <p:cNvPr id="3" name="Picture 2"/>
          <p:cNvPicPr>
            <a:picLocks noChangeAspect="1"/>
          </p:cNvPicPr>
          <p:nvPr/>
        </p:nvPicPr>
        <p:blipFill>
          <a:blip r:embed="rId2"/>
          <a:srcRect/>
          <a:stretch/>
        </p:blipFill>
        <p:spPr>
          <a:xfrm>
            <a:off x="1511571" y="1267649"/>
            <a:ext cx="6120408"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383206" y="1267649"/>
            <a:ext cx="6377137" cy="358714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err="1"/>
              <a:t>signout</a:t>
            </a:r>
            <a:endParaRPr lang="en-US" dirty="0"/>
          </a:p>
        </p:txBody>
      </p:sp>
      <p:pic>
        <p:nvPicPr>
          <p:cNvPr id="4" name="Picture 3"/>
          <p:cNvPicPr>
            <a:picLocks noChangeAspect="1"/>
          </p:cNvPicPr>
          <p:nvPr/>
        </p:nvPicPr>
        <p:blipFill>
          <a:blip r:embed="rId2"/>
          <a:srcRect/>
          <a:stretch/>
        </p:blipFill>
        <p:spPr>
          <a:xfrm>
            <a:off x="1745866" y="1214939"/>
            <a:ext cx="5652267"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126</TotalTime>
  <Words>673</Words>
  <Application>Microsoft Office PowerPoint</Application>
  <PresentationFormat>On-screen Show (16:9)</PresentationFormat>
  <Paragraphs>102</Paragraphs>
  <Slides>15</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15</vt:i4>
      </vt:variant>
      <vt:variant>
        <vt:lpstr>Custom Shows</vt:lpstr>
      </vt:variant>
      <vt:variant>
        <vt:i4>1</vt:i4>
      </vt:variant>
    </vt:vector>
  </HeadingPairs>
  <TitlesOfParts>
    <vt:vector size="23"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signout</vt:lpstr>
      <vt:lpstr>Find bus</vt:lpstr>
      <vt:lpstr>login</vt:lpstr>
      <vt:lpstr>Find bus</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Vinodhagan M</cp:lastModifiedBy>
  <cp:revision>34</cp:revision>
  <dcterms:modified xsi:type="dcterms:W3CDTF">2024-04-09T16:57:36Z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